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rajkumar.mali@example.com" TargetMode="External"/><Relationship Id="rId4" Type="http://schemas.openxmlformats.org/officeDocument/2006/relationships/hyperlink" Target="https://www.linkedin.com/in/rajkumarmali" TargetMode="External"/><Relationship Id="rId1" Type="http://schemas.openxmlformats.org/officeDocument/2006/relationships/image" Target="../media/image-8-1.png"/><Relationship Id="rId3" Type="http://schemas.openxmlformats.org/officeDocument/2006/relationships/image" Target="../media/image-8-2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Summer Internship Progress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my progress report. This presentation will cover the key tasks and achievements during my summer internship as a PMO Intern, working under Deepak Batra Sir.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31627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Rajkumar Insurance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6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Collaborative Departmental Engagements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5218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378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Team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8694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Coordinated with administrative staff.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51306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739878"/>
            <a:ext cx="2937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Various Departments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23029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Engaged across multiple business units.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873948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Excel Tasks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9118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completed various Excel-based assignments.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8798"/>
            <a:ext cx="11203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Optimizing Atwork Seating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4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Task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656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Managed Atwork seating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078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Ensured efficient space utilization.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00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Contributed to office organization.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3112889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33955" y="3347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33955" y="3928467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Gathered comprehensive seating information.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4752618"/>
            <a:ext cx="6244709" cy="1412915"/>
          </a:xfrm>
          <a:prstGeom prst="roundRect">
            <a:avLst>
              <a:gd name="adj" fmla="val 674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33955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Layout Planning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833955" y="5568196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Assisted in optimizing seating arrangements.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GCC Planner Development for Strategic Oversight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528649"/>
            <a:ext cx="34622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GCC Dashboard Creation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for CEO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913465"/>
            <a:ext cx="2945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Assignment Tracking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Monitored ongoing projects.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Progress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Tracked project advancement.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683097"/>
            <a:ext cx="2909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Collaboration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Worked closely with project teams.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7181"/>
            <a:ext cx="92330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Enhancing ELCM Data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2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ELCM Data Mapping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14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ELCM with Atwork and CH6 seating.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10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Provided total headcount by department.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561273"/>
            <a:ext cx="566976" cy="5669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3411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Headcount Analysis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3992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Categorized hires and internal movements.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4922758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95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Location Breakdown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99521" y="63543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Department-wise data across locations.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7946588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Analyzing Employee Occupancy Patterns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1243013"/>
            <a:ext cx="13525500" cy="7574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Python-powered analysis revealed peak entry times and occupancy patterns of employees assigned to Atwork building seats.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2192"/>
            <a:ext cx="11445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Achievements and Skill Development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504599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7964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731413"/>
            <a:ext cx="18133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Insights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25654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9231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357389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3596045"/>
            <a:ext cx="26219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Integration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190286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233863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43853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460677"/>
            <a:ext cx="2673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Automation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05491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098494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30316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325308"/>
            <a:ext cx="42741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Cross-functional Collaboration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616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internship significantly enhanced my analytical, technical, and collaborative skills, preparing me for future challenges.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3594"/>
            <a:ext cx="8533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9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40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Valuable hands-on PMO experience.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826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data analysis capabilities.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4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Strengthened inter-departmental communication.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59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9404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learned skills in future roles.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826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advanced project management.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24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Contribute to organizational efficiency.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522238"/>
            <a:ext cx="2406372" cy="623768"/>
          </a:xfrm>
          <a:prstGeom prst="rect">
            <a:avLst/>
          </a:prstGeom>
        </p:spPr>
      </p:pic>
      <p:pic>
        <p:nvPicPr>
          <p:cNvPr id="12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09" y="5522238"/>
            <a:ext cx="2700338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2025-06-23T07:10:22Z</dcterms:created>
  <dcterms:modified xsi:type="dcterms:W3CDTF">2025-06-23T07:10:22Z</dcterms:modified>
</cp:coreProperties>
</file>